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918400" cy="43891200"/>
  <p:notesSz cx="6815138" cy="9942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6600"/>
    <a:srgbClr val="EF5329"/>
    <a:srgbClr val="FFEBDD"/>
    <a:srgbClr val="333399"/>
    <a:srgbClr val="990000"/>
    <a:srgbClr val="3399FF"/>
    <a:srgbClr val="E4D7E7"/>
    <a:srgbClr val="E2CCE0"/>
    <a:srgbClr val="DCC2C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30" d="100"/>
          <a:sy n="30" d="100"/>
        </p:scale>
        <p:origin x="-882" y="-72"/>
      </p:cViewPr>
      <p:guideLst>
        <p:guide orient="horz" pos="10944"/>
        <p:guide pos="10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84" y="-84"/>
      </p:cViewPr>
      <p:guideLst>
        <p:guide orient="horz" pos="3132"/>
        <p:guide pos="214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46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23" tIns="48011" rIns="96023" bIns="4801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>
                <a:effectLst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65563" y="0"/>
            <a:ext cx="293846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23" tIns="48011" rIns="96023" bIns="4801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>
                <a:effectLst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7550" y="738188"/>
            <a:ext cx="2828925" cy="3771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7100" y="4756150"/>
            <a:ext cx="4948238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23" tIns="48011" rIns="96023" bIns="480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3846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23" tIns="48011" rIns="96023" bIns="48011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>
                <a:effectLst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5563" y="9429750"/>
            <a:ext cx="293846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23" tIns="48011" rIns="96023" bIns="4801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>
                <a:effectLst/>
                <a:cs typeface="+mn-cs"/>
              </a:defRPr>
            </a:lvl1pPr>
          </a:lstStyle>
          <a:p>
            <a:pPr>
              <a:defRPr/>
            </a:pPr>
            <a:fld id="{481700B6-D20E-42EB-8E45-1F3A9B523C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44C7FA-05AD-416E-9908-98853791CB47}" type="slidenum">
              <a:rPr lang="en-US" smtClean="0"/>
              <a:pPr>
                <a:defRPr/>
              </a:pPr>
              <a:t>1</a:t>
            </a:fld>
            <a:endParaRPr lang="en-US" smtClean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9356" y="13635567"/>
            <a:ext cx="27979688" cy="94064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523" y="24870834"/>
            <a:ext cx="23043356" cy="1121833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1763E8-0705-437B-96CD-703434F9DF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09E825-CF90-41A8-A45E-F2F4A2B878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5" y="28204585"/>
            <a:ext cx="27980879" cy="87164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5" y="18603384"/>
            <a:ext cx="27980879" cy="96012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72680-2673-4E30-BD02-F2F5D340A0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68166" y="12685184"/>
            <a:ext cx="13933884" cy="26329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16350" y="12685184"/>
            <a:ext cx="13933885" cy="26329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5F9AB-F646-4B52-AB53-1B8812ACDC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444" y="1756833"/>
            <a:ext cx="29627513" cy="7315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444" y="9825568"/>
            <a:ext cx="14544675" cy="40936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444" y="13919201"/>
            <a:ext cx="14544675" cy="252878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329" y="9825568"/>
            <a:ext cx="14550628" cy="40936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329" y="13919201"/>
            <a:ext cx="14550628" cy="252878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782BE4-BAF9-4D46-A109-0A589D73EB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92FD1-8D2A-4675-A4C8-E331D2CC87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12CDFD-C3F8-400C-B226-30EB6D504E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444" y="1748367"/>
            <a:ext cx="10829925" cy="74358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656" y="1748367"/>
            <a:ext cx="18402300" cy="374586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444" y="9184217"/>
            <a:ext cx="10829925" cy="300228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5DAA4-AFEE-407D-A798-BF096B29CC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998" y="30723418"/>
            <a:ext cx="19751278" cy="36279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1998" y="3922185"/>
            <a:ext cx="19751278" cy="263334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1998" y="34351385"/>
            <a:ext cx="19751278" cy="51498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7B15A-D8BA-4DBE-8A56-FAAA764580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94C17-5F4D-404F-BDEE-CBF032C4C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55313" y="3898901"/>
            <a:ext cx="6994922" cy="3511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68166" y="3898901"/>
            <a:ext cx="20872847" cy="35115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C19B8-F91E-47A1-AC2B-C9844B1AF3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8563" y="3898900"/>
            <a:ext cx="27981275" cy="731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07594" tIns="153799" rIns="307594" bIns="15379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8563" y="12685713"/>
            <a:ext cx="27981275" cy="263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07594" tIns="153799" rIns="307594" bIns="1537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68563" y="39992300"/>
            <a:ext cx="6858000" cy="292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07594" tIns="153799" rIns="307594" bIns="153799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4700">
                <a:effectLst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47438" y="39992300"/>
            <a:ext cx="10423525" cy="292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07594" tIns="153799" rIns="307594" bIns="153799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4700">
                <a:effectLst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591838" y="39992300"/>
            <a:ext cx="6858000" cy="292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07594" tIns="153799" rIns="307594" bIns="153799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4700">
                <a:effectLst/>
                <a:cs typeface="+mn-cs"/>
              </a:defRPr>
            </a:lvl1pPr>
          </a:lstStyle>
          <a:p>
            <a:pPr>
              <a:defRPr/>
            </a:pPr>
            <a:fld id="{F235FD73-0F5C-4BD3-A802-A70EEA1064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074988" rtl="0" eaLnBrk="1" fontAlgn="base" hangingPunct="1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074988" rtl="0" eaLnBrk="1" fontAlgn="base" hangingPunct="1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2pPr>
      <a:lvl3pPr algn="ctr" defTabSz="3074988" rtl="0" eaLnBrk="1" fontAlgn="base" hangingPunct="1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3pPr>
      <a:lvl4pPr algn="ctr" defTabSz="3074988" rtl="0" eaLnBrk="1" fontAlgn="base" hangingPunct="1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4pPr>
      <a:lvl5pPr algn="ctr" defTabSz="3074988" rtl="0" eaLnBrk="1" fontAlgn="base" hangingPunct="1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5pPr>
      <a:lvl6pPr marL="457200" algn="ctr" defTabSz="3074988" rtl="0" eaLnBrk="1" fontAlgn="base" hangingPunct="1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6pPr>
      <a:lvl7pPr marL="914400" algn="ctr" defTabSz="3074988" rtl="0" eaLnBrk="1" fontAlgn="base" hangingPunct="1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7pPr>
      <a:lvl8pPr marL="1371600" algn="ctr" defTabSz="3074988" rtl="0" eaLnBrk="1" fontAlgn="base" hangingPunct="1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8pPr>
      <a:lvl9pPr marL="1828800" algn="ctr" defTabSz="3074988" rtl="0" eaLnBrk="1" fontAlgn="base" hangingPunct="1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9pPr>
    </p:titleStyle>
    <p:bodyStyle>
      <a:lvl1pPr marL="1150938" indent="-1150938" algn="l" defTabSz="3074988" rtl="0" eaLnBrk="1" fontAlgn="base" hangingPunct="1">
        <a:spcBef>
          <a:spcPct val="20000"/>
        </a:spcBef>
        <a:spcAft>
          <a:spcPct val="0"/>
        </a:spcAft>
        <a:buChar char="•"/>
        <a:defRPr sz="10700">
          <a:solidFill>
            <a:schemeClr val="tx1"/>
          </a:solidFill>
          <a:latin typeface="+mn-lt"/>
          <a:ea typeface="+mn-ea"/>
          <a:cs typeface="+mn-cs"/>
        </a:defRPr>
      </a:lvl1pPr>
      <a:lvl2pPr marL="2497138" indent="-960438" algn="l" defTabSz="3074988" rtl="0" eaLnBrk="1" fontAlgn="base" hangingPunct="1">
        <a:spcBef>
          <a:spcPct val="20000"/>
        </a:spcBef>
        <a:spcAft>
          <a:spcPct val="0"/>
        </a:spcAft>
        <a:buChar char="–"/>
        <a:defRPr sz="9500">
          <a:solidFill>
            <a:schemeClr val="tx1"/>
          </a:solidFill>
          <a:latin typeface="+mn-lt"/>
        </a:defRPr>
      </a:lvl2pPr>
      <a:lvl3pPr marL="3843338" indent="-768350" algn="l" defTabSz="3074988" rtl="0" eaLnBrk="1" fontAlgn="base" hangingPunct="1">
        <a:spcBef>
          <a:spcPct val="20000"/>
        </a:spcBef>
        <a:spcAft>
          <a:spcPct val="0"/>
        </a:spcAft>
        <a:buChar char="•"/>
        <a:defRPr sz="8100">
          <a:solidFill>
            <a:schemeClr val="tx1"/>
          </a:solidFill>
          <a:latin typeface="+mn-lt"/>
        </a:defRPr>
      </a:lvl3pPr>
      <a:lvl4pPr marL="5384800" indent="-773113" algn="l" defTabSz="3074988" rtl="0" eaLnBrk="1" fontAlgn="base" hangingPunct="1">
        <a:spcBef>
          <a:spcPct val="20000"/>
        </a:spcBef>
        <a:spcAft>
          <a:spcPct val="0"/>
        </a:spcAft>
        <a:buChar char="–"/>
        <a:defRPr sz="6500">
          <a:solidFill>
            <a:schemeClr val="tx1"/>
          </a:solidFill>
          <a:latin typeface="+mn-lt"/>
        </a:defRPr>
      </a:lvl4pPr>
      <a:lvl5pPr marL="6921500" indent="-768350" algn="l" defTabSz="3074988" rtl="0" eaLnBrk="1" fontAlgn="base" hangingPunct="1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5pPr>
      <a:lvl6pPr marL="7378700" indent="-768350" algn="l" defTabSz="3074988" rtl="0" eaLnBrk="1" fontAlgn="base" hangingPunct="1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6pPr>
      <a:lvl7pPr marL="7835900" indent="-768350" algn="l" defTabSz="3074988" rtl="0" eaLnBrk="1" fontAlgn="base" hangingPunct="1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7pPr>
      <a:lvl8pPr marL="8293100" indent="-768350" algn="l" defTabSz="3074988" rtl="0" eaLnBrk="1" fontAlgn="base" hangingPunct="1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8pPr>
      <a:lvl9pPr marL="8750300" indent="-768350" algn="l" defTabSz="3074988" rtl="0" eaLnBrk="1" fontAlgn="base" hangingPunct="1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/>
          <p:cNvSpPr/>
          <p:nvPr/>
        </p:nvSpPr>
        <p:spPr bwMode="auto">
          <a:xfrm>
            <a:off x="914400" y="1066800"/>
            <a:ext cx="3657600" cy="36576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1" name="Text Box 201"/>
          <p:cNvSpPr txBox="1">
            <a:spLocks noChangeArrowheads="1"/>
          </p:cNvSpPr>
          <p:nvPr/>
        </p:nvSpPr>
        <p:spPr bwMode="auto">
          <a:xfrm>
            <a:off x="15063788" y="4186238"/>
            <a:ext cx="43497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15405" tIns="107703" rIns="215405" bIns="107703">
            <a:spAutoFit/>
          </a:bodyPr>
          <a:lstStyle/>
          <a:p>
            <a:pPr defTabSz="2154238" eaLnBrk="0" hangingPunct="0"/>
            <a:endParaRPr lang="en-US" sz="5700">
              <a:solidFill>
                <a:srgbClr val="333399"/>
              </a:solidFill>
              <a:latin typeface="Arial" charset="0"/>
            </a:endParaRPr>
          </a:p>
        </p:txBody>
      </p:sp>
      <p:grpSp>
        <p:nvGrpSpPr>
          <p:cNvPr id="2052" name="Group 32"/>
          <p:cNvGrpSpPr>
            <a:grpSpLocks/>
          </p:cNvGrpSpPr>
          <p:nvPr/>
        </p:nvGrpSpPr>
        <p:grpSpPr bwMode="auto">
          <a:xfrm>
            <a:off x="314325" y="6380316"/>
            <a:ext cx="14097000" cy="9849060"/>
            <a:chOff x="457200" y="7239000"/>
            <a:chExt cx="14097000" cy="9814191"/>
          </a:xfrm>
        </p:grpSpPr>
        <p:sp>
          <p:nvSpPr>
            <p:cNvPr id="2088" name="Text Box 205"/>
            <p:cNvSpPr txBox="1">
              <a:spLocks noChangeArrowheads="1"/>
            </p:cNvSpPr>
            <p:nvPr/>
          </p:nvSpPr>
          <p:spPr bwMode="auto">
            <a:xfrm>
              <a:off x="457200" y="7239000"/>
              <a:ext cx="14097000" cy="9814191"/>
            </a:xfrm>
            <a:prstGeom prst="rect">
              <a:avLst/>
            </a:prstGeom>
            <a:solidFill>
              <a:schemeClr val="bg1"/>
            </a:solidFill>
            <a:ln w="57150" cmpd="thinThick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61170" tIns="30584" rIns="61170" bIns="30584">
              <a:spAutoFit/>
            </a:bodyPr>
            <a:lstStyle/>
            <a:p>
              <a:pPr defTabSz="612775" eaLnBrk="0" hangingPunct="0"/>
              <a:endParaRPr lang="en-US" sz="2800" dirty="0">
                <a:solidFill>
                  <a:srgbClr val="FF0000"/>
                </a:solidFill>
                <a:latin typeface="Arial" charset="0"/>
              </a:endParaRPr>
            </a:p>
            <a:p>
              <a:pPr defTabSz="612775" eaLnBrk="0" hangingPunct="0"/>
              <a:endParaRPr lang="en-US" sz="2800" dirty="0">
                <a:solidFill>
                  <a:srgbClr val="FF0000"/>
                </a:solidFill>
                <a:latin typeface="Arial" charset="0"/>
              </a:endParaRPr>
            </a:p>
            <a:p>
              <a:pPr defTabSz="612775" eaLnBrk="0" hangingPunct="0"/>
              <a:endParaRPr lang="en-US" sz="2800" dirty="0">
                <a:solidFill>
                  <a:srgbClr val="FF0000"/>
                </a:solidFill>
                <a:latin typeface="Arial" charset="0"/>
              </a:endParaRPr>
            </a:p>
            <a:p>
              <a:pPr defTabSz="612775" eaLnBrk="0" hangingPunct="0"/>
              <a:r>
                <a:rPr lang="en-US" sz="2800" dirty="0">
                  <a:solidFill>
                    <a:srgbClr val="FF0000"/>
                  </a:solidFill>
                  <a:latin typeface="Arial" charset="0"/>
                </a:rPr>
                <a:t>USE BULLETS </a:t>
              </a:r>
            </a:p>
            <a:p>
              <a:pPr defTabSz="612775" eaLnBrk="0" hangingPunct="0"/>
              <a:r>
                <a:rPr lang="en-US" sz="2800" dirty="0">
                  <a:latin typeface="Arial" charset="0"/>
                </a:rPr>
                <a:t>Arial </a:t>
              </a:r>
              <a:r>
                <a:rPr lang="en-US" sz="2800" dirty="0" smtClean="0">
                  <a:latin typeface="Arial" charset="0"/>
                </a:rPr>
                <a:t>28</a:t>
              </a:r>
            </a:p>
            <a:p>
              <a:pPr defTabSz="612775" eaLnBrk="0" hangingPunct="0"/>
              <a:endParaRPr lang="en-US" sz="2800" dirty="0" smtClean="0">
                <a:latin typeface="Arial" charset="0"/>
              </a:endParaRPr>
            </a:p>
            <a:p>
              <a:pPr defTabSz="612775" eaLnBrk="0" hangingPunct="0"/>
              <a:endParaRPr lang="en-US" sz="2800" dirty="0" smtClean="0">
                <a:latin typeface="Arial" charset="0"/>
              </a:endParaRPr>
            </a:p>
            <a:p>
              <a:pPr defTabSz="612775" eaLnBrk="0" hangingPunct="0"/>
              <a:endParaRPr lang="en-US" sz="2800" dirty="0" smtClean="0">
                <a:latin typeface="Arial" charset="0"/>
              </a:endParaRPr>
            </a:p>
            <a:p>
              <a:pPr defTabSz="612775" eaLnBrk="0" hangingPunct="0"/>
              <a:r>
                <a:rPr lang="en-US" sz="8000" b="1" dirty="0" smtClean="0">
                  <a:latin typeface="Arial" charset="0"/>
                </a:rPr>
                <a:t>            TEXT/FIGURE</a:t>
              </a:r>
            </a:p>
            <a:p>
              <a:pPr defTabSz="612775" eaLnBrk="0" hangingPunct="0"/>
              <a:endParaRPr lang="en-US" sz="8000" b="1" dirty="0">
                <a:latin typeface="Arial" charset="0"/>
              </a:endParaRPr>
            </a:p>
            <a:p>
              <a:pPr defTabSz="612775" eaLnBrk="0" hangingPunct="0"/>
              <a:endParaRPr lang="en-US" sz="2800" dirty="0">
                <a:latin typeface="Arial" charset="0"/>
              </a:endParaRPr>
            </a:p>
            <a:p>
              <a:pPr defTabSz="612775" eaLnBrk="0" hangingPunct="0"/>
              <a:endParaRPr lang="en-US" sz="2800" dirty="0">
                <a:latin typeface="Arial" charset="0"/>
              </a:endParaRPr>
            </a:p>
            <a:p>
              <a:pPr defTabSz="612775" eaLnBrk="0" hangingPunct="0"/>
              <a:endParaRPr lang="en-US" sz="2800" dirty="0">
                <a:latin typeface="Arial" charset="0"/>
              </a:endParaRPr>
            </a:p>
            <a:p>
              <a:pPr defTabSz="612775" eaLnBrk="0" hangingPunct="0"/>
              <a:endParaRPr lang="en-US" sz="2800" dirty="0">
                <a:latin typeface="Arial" charset="0"/>
              </a:endParaRPr>
            </a:p>
            <a:p>
              <a:pPr defTabSz="612775" eaLnBrk="0" hangingPunct="0"/>
              <a:endParaRPr lang="en-US" sz="2800" dirty="0">
                <a:latin typeface="Arial" charset="0"/>
              </a:endParaRPr>
            </a:p>
            <a:p>
              <a:pPr defTabSz="612775" eaLnBrk="0" hangingPunct="0"/>
              <a:endParaRPr lang="en-US" sz="2800" dirty="0">
                <a:latin typeface="Arial" charset="0"/>
              </a:endParaRPr>
            </a:p>
            <a:p>
              <a:pPr defTabSz="612775" eaLnBrk="0" hangingPunct="0"/>
              <a:endParaRPr lang="en-US" sz="2800" dirty="0">
                <a:latin typeface="Arial" charset="0"/>
              </a:endParaRPr>
            </a:p>
            <a:p>
              <a:pPr defTabSz="612775" eaLnBrk="0" hangingPunct="0"/>
              <a:endParaRPr lang="en-US" sz="2800" dirty="0">
                <a:latin typeface="Arial" charset="0"/>
              </a:endParaRPr>
            </a:p>
            <a:p>
              <a:pPr defTabSz="612775" eaLnBrk="0" hangingPunct="0"/>
              <a:endParaRPr lang="en-US" sz="2800" dirty="0">
                <a:latin typeface="Arial" charset="0"/>
              </a:endParaRPr>
            </a:p>
          </p:txBody>
        </p:sp>
        <p:sp>
          <p:nvSpPr>
            <p:cNvPr id="2" name="Text Box 207"/>
            <p:cNvSpPr txBox="1">
              <a:spLocks noChangeArrowheads="1"/>
            </p:cNvSpPr>
            <p:nvPr/>
          </p:nvSpPr>
          <p:spPr bwMode="auto">
            <a:xfrm>
              <a:off x="684714" y="7382743"/>
              <a:ext cx="13689012" cy="666383"/>
            </a:xfrm>
            <a:prstGeom prst="rect">
              <a:avLst/>
            </a:prstGeom>
            <a:solidFill>
              <a:srgbClr val="FF9933"/>
            </a:solidFill>
            <a:ln w="9525">
              <a:noFill/>
              <a:miter lim="800000"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sz="3600" b="1" dirty="0">
                  <a:solidFill>
                    <a:schemeClr val="bg1"/>
                  </a:solidFill>
                  <a:latin typeface="Arial" charset="0"/>
                </a:rPr>
                <a:t>INTRODUCTION</a:t>
              </a:r>
            </a:p>
          </p:txBody>
        </p:sp>
      </p:grpSp>
      <p:sp>
        <p:nvSpPr>
          <p:cNvPr id="2053" name="Rectangle 211"/>
          <p:cNvSpPr>
            <a:spLocks noChangeArrowheads="1"/>
          </p:cNvSpPr>
          <p:nvPr/>
        </p:nvSpPr>
        <p:spPr bwMode="auto">
          <a:xfrm>
            <a:off x="4671930" y="533400"/>
            <a:ext cx="24646110" cy="397955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6000" b="1" dirty="0" smtClean="0"/>
              <a:t>Title</a:t>
            </a:r>
            <a:endParaRPr lang="en-US" sz="6000" b="1" dirty="0">
              <a:solidFill>
                <a:srgbClr val="333399"/>
              </a:solidFill>
              <a:latin typeface="Arial" charset="0"/>
            </a:endParaRPr>
          </a:p>
          <a:p>
            <a:pPr algn="ctr" eaLnBrk="0" hangingPunct="0">
              <a:lnSpc>
                <a:spcPct val="90000"/>
              </a:lnSpc>
            </a:pPr>
            <a:endParaRPr lang="en-US" sz="4800" dirty="0">
              <a:solidFill>
                <a:srgbClr val="333399"/>
              </a:solidFill>
              <a:latin typeface="Arial" charset="0"/>
            </a:endParaRPr>
          </a:p>
          <a:p>
            <a:pPr algn="ctr" eaLnBrk="0" hangingPunct="0">
              <a:lnSpc>
                <a:spcPct val="90000"/>
              </a:lnSpc>
            </a:pPr>
            <a:r>
              <a:rPr lang="en-IN" sz="4800" b="1" u="sng" dirty="0" smtClean="0"/>
              <a:t>Author</a:t>
            </a:r>
            <a:endParaRPr lang="en-US" sz="4800" b="1" dirty="0">
              <a:solidFill>
                <a:srgbClr val="333399"/>
              </a:solidFill>
              <a:latin typeface="Arial" charset="0"/>
            </a:endParaRPr>
          </a:p>
          <a:p>
            <a:pPr algn="ctr" eaLnBrk="0" hangingPunct="0">
              <a:lnSpc>
                <a:spcPct val="90000"/>
              </a:lnSpc>
            </a:pPr>
            <a:r>
              <a:rPr lang="en-US" sz="4000" b="1" dirty="0" smtClean="0"/>
              <a:t>Name of the Institute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sz="4000" b="1" dirty="0" smtClean="0">
                <a:solidFill>
                  <a:srgbClr val="333399"/>
                </a:solidFill>
                <a:latin typeface="Arial" charset="0"/>
              </a:rPr>
              <a:t>Complete address</a:t>
            </a:r>
            <a:endParaRPr lang="en-US" sz="3200" b="1" dirty="0">
              <a:solidFill>
                <a:srgbClr val="333399"/>
              </a:solidFill>
              <a:latin typeface="Arial" charset="0"/>
            </a:endParaRPr>
          </a:p>
          <a:p>
            <a:pPr algn="ctr" eaLnBrk="0" hangingPunct="0">
              <a:lnSpc>
                <a:spcPct val="90000"/>
              </a:lnSpc>
            </a:pPr>
            <a:r>
              <a:rPr lang="en-US" sz="3800" b="1" u="sng" dirty="0" smtClean="0"/>
              <a:t>E-mail of presenting author</a:t>
            </a:r>
            <a:endParaRPr lang="en-US" sz="3800" b="1" u="sng" dirty="0"/>
          </a:p>
        </p:txBody>
      </p:sp>
      <p:grpSp>
        <p:nvGrpSpPr>
          <p:cNvPr id="2054" name="Group 35"/>
          <p:cNvGrpSpPr>
            <a:grpSpLocks/>
          </p:cNvGrpSpPr>
          <p:nvPr/>
        </p:nvGrpSpPr>
        <p:grpSpPr bwMode="auto">
          <a:xfrm>
            <a:off x="14624050" y="39070116"/>
            <a:ext cx="17922875" cy="4802188"/>
            <a:chOff x="24755399" y="30566231"/>
            <a:chExt cx="8163001" cy="9520724"/>
          </a:xfrm>
        </p:grpSpPr>
        <p:sp>
          <p:nvSpPr>
            <p:cNvPr id="2084" name="Text Box 220"/>
            <p:cNvSpPr txBox="1">
              <a:spLocks noChangeArrowheads="1"/>
            </p:cNvSpPr>
            <p:nvPr/>
          </p:nvSpPr>
          <p:spPr bwMode="auto">
            <a:xfrm>
              <a:off x="24755399" y="30566231"/>
              <a:ext cx="8163001" cy="9520724"/>
            </a:xfrm>
            <a:prstGeom prst="rect">
              <a:avLst/>
            </a:prstGeom>
            <a:solidFill>
              <a:schemeClr val="bg1"/>
            </a:solidFill>
            <a:ln w="57150" cmpd="thinThick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61170" tIns="30584" rIns="61170" bIns="30584">
              <a:spAutoFit/>
            </a:bodyPr>
            <a:lstStyle/>
            <a:p>
              <a:pPr defTabSz="612775" eaLnBrk="0" hangingPunct="0"/>
              <a:endParaRPr lang="en-US" sz="2800">
                <a:solidFill>
                  <a:srgbClr val="FF0000"/>
                </a:solidFill>
                <a:latin typeface="Arial" charset="0"/>
              </a:endParaRPr>
            </a:p>
            <a:p>
              <a:pPr defTabSz="612775" eaLnBrk="0" hangingPunct="0"/>
              <a:endParaRPr lang="en-US" sz="2800">
                <a:solidFill>
                  <a:srgbClr val="FF0000"/>
                </a:solidFill>
                <a:latin typeface="Arial" charset="0"/>
              </a:endParaRPr>
            </a:p>
            <a:p>
              <a:pPr defTabSz="612775" eaLnBrk="0" hangingPunct="0"/>
              <a:endParaRPr lang="en-US" sz="2800">
                <a:solidFill>
                  <a:srgbClr val="FF0000"/>
                </a:solidFill>
                <a:latin typeface="Arial" charset="0"/>
              </a:endParaRPr>
            </a:p>
            <a:p>
              <a:pPr defTabSz="612775" eaLnBrk="0" hangingPunct="0"/>
              <a:r>
                <a:rPr lang="en-US" sz="2800">
                  <a:solidFill>
                    <a:srgbClr val="FF0000"/>
                  </a:solidFill>
                  <a:latin typeface="Arial" charset="0"/>
                </a:rPr>
                <a:t>NUMBER YOUR REFERENCE (MAXIMUM 6)</a:t>
              </a:r>
            </a:p>
            <a:p>
              <a:pPr defTabSz="612775" eaLnBrk="0" hangingPunct="0"/>
              <a:endParaRPr lang="en-US" sz="2800">
                <a:solidFill>
                  <a:srgbClr val="FF0000"/>
                </a:solidFill>
                <a:latin typeface="Arial" charset="0"/>
              </a:endParaRPr>
            </a:p>
            <a:p>
              <a:pPr defTabSz="612775" eaLnBrk="0" hangingPunct="0">
                <a:buFont typeface="Times New Roman" pitchFamily="18" charset="0"/>
                <a:buAutoNum type="arabicPeriod"/>
              </a:pPr>
              <a:r>
                <a:rPr lang="en-US" sz="2800">
                  <a:latin typeface="Arial" charset="0"/>
                </a:rPr>
                <a:t>Arial 20</a:t>
              </a: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</p:txBody>
        </p:sp>
        <p:sp>
          <p:nvSpPr>
            <p:cNvPr id="3" name="Text Box 209"/>
            <p:cNvSpPr txBox="1">
              <a:spLocks noChangeArrowheads="1"/>
            </p:cNvSpPr>
            <p:nvPr/>
          </p:nvSpPr>
          <p:spPr bwMode="auto">
            <a:xfrm>
              <a:off x="24938804" y="31097771"/>
              <a:ext cx="7852081" cy="1281580"/>
            </a:xfrm>
            <a:prstGeom prst="rect">
              <a:avLst/>
            </a:prstGeom>
            <a:solidFill>
              <a:srgbClr val="FF9933">
                <a:alpha val="71000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sz="3600" b="1" dirty="0">
                  <a:solidFill>
                    <a:schemeClr val="bg1"/>
                  </a:solidFill>
                  <a:latin typeface="Arial" charset="0"/>
                </a:rPr>
                <a:t>REFERENCES</a:t>
              </a:r>
            </a:p>
          </p:txBody>
        </p:sp>
      </p:grpSp>
      <p:grpSp>
        <p:nvGrpSpPr>
          <p:cNvPr id="2055" name="Group 34"/>
          <p:cNvGrpSpPr>
            <a:grpSpLocks/>
          </p:cNvGrpSpPr>
          <p:nvPr/>
        </p:nvGrpSpPr>
        <p:grpSpPr bwMode="auto">
          <a:xfrm>
            <a:off x="14576425" y="29665766"/>
            <a:ext cx="18013363" cy="9251950"/>
            <a:chOff x="11201401" y="30784797"/>
            <a:chExt cx="11658600" cy="15448130"/>
          </a:xfrm>
        </p:grpSpPr>
        <p:sp>
          <p:nvSpPr>
            <p:cNvPr id="2080" name="Text Box 221"/>
            <p:cNvSpPr txBox="1">
              <a:spLocks noChangeArrowheads="1"/>
            </p:cNvSpPr>
            <p:nvPr/>
          </p:nvSpPr>
          <p:spPr bwMode="auto">
            <a:xfrm>
              <a:off x="11201401" y="30784797"/>
              <a:ext cx="11658600" cy="15448130"/>
            </a:xfrm>
            <a:prstGeom prst="rect">
              <a:avLst/>
            </a:prstGeom>
            <a:solidFill>
              <a:schemeClr val="bg1"/>
            </a:solidFill>
            <a:ln w="57150" cmpd="thinThick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61170" tIns="30584" rIns="61170" bIns="30584">
              <a:spAutoFit/>
            </a:bodyPr>
            <a:lstStyle/>
            <a:p>
              <a:pPr marL="171450" indent="-171450" defTabSz="612775" eaLnBrk="0" hangingPunct="0">
                <a:spcBef>
                  <a:spcPct val="50000"/>
                </a:spcBef>
              </a:pPr>
              <a:endParaRPr lang="en-US" sz="2800" dirty="0">
                <a:solidFill>
                  <a:srgbClr val="FF0000"/>
                </a:solidFill>
                <a:latin typeface="Arial" charset="0"/>
              </a:endParaRPr>
            </a:p>
            <a:p>
              <a:pPr marL="171450" indent="-171450" defTabSz="612775" eaLnBrk="0" hangingPunct="0">
                <a:spcBef>
                  <a:spcPct val="50000"/>
                </a:spcBef>
              </a:pPr>
              <a:endParaRPr lang="en-US" sz="2800" dirty="0">
                <a:solidFill>
                  <a:srgbClr val="FF0000"/>
                </a:solidFill>
                <a:latin typeface="Arial" charset="0"/>
              </a:endParaRPr>
            </a:p>
            <a:p>
              <a:pPr marL="171450" indent="-171450" defTabSz="612775" eaLnBrk="0" hangingPunct="0">
                <a:spcBef>
                  <a:spcPct val="50000"/>
                </a:spcBef>
              </a:pPr>
              <a:r>
                <a:rPr lang="en-US" sz="2800" dirty="0">
                  <a:solidFill>
                    <a:srgbClr val="FF0000"/>
                  </a:solidFill>
                  <a:latin typeface="Arial" charset="0"/>
                </a:rPr>
                <a:t>USE BULLETS </a:t>
              </a:r>
            </a:p>
            <a:p>
              <a:pPr marL="171450" indent="-171450" defTabSz="612775" eaLnBrk="0" hangingPunct="0">
                <a:spcBef>
                  <a:spcPct val="50000"/>
                </a:spcBef>
                <a:buFont typeface="Arial" charset="0"/>
                <a:buChar char="•"/>
              </a:pPr>
              <a:r>
                <a:rPr lang="en-US" sz="2800" dirty="0">
                  <a:latin typeface="Arial" charset="0"/>
                </a:rPr>
                <a:t>Arial 28</a:t>
              </a:r>
            </a:p>
            <a:p>
              <a:pPr marL="171450" indent="-171450" defTabSz="612775" eaLnBrk="0" hangingPunct="0">
                <a:spcBef>
                  <a:spcPct val="50000"/>
                </a:spcBef>
                <a:buFont typeface="Arial" charset="0"/>
                <a:buChar char="•"/>
              </a:pPr>
              <a:endParaRPr lang="en-US" sz="2800" dirty="0">
                <a:latin typeface="Arial" charset="0"/>
              </a:endParaRPr>
            </a:p>
            <a:p>
              <a:pPr marL="171450" indent="-171450" defTabSz="612775" eaLnBrk="0" hangingPunct="0">
                <a:spcBef>
                  <a:spcPct val="50000"/>
                </a:spcBef>
                <a:buFont typeface="Arial" charset="0"/>
                <a:buChar char="•"/>
              </a:pPr>
              <a:endParaRPr lang="en-US" sz="2800" dirty="0">
                <a:latin typeface="Arial" charset="0"/>
              </a:endParaRPr>
            </a:p>
            <a:p>
              <a:pPr marL="171450" indent="-171450" defTabSz="612775" eaLnBrk="0" hangingPunct="0">
                <a:spcBef>
                  <a:spcPct val="50000"/>
                </a:spcBef>
                <a:buFont typeface="Arial" charset="0"/>
                <a:buChar char="•"/>
              </a:pPr>
              <a:endParaRPr lang="en-US" sz="2800" dirty="0">
                <a:latin typeface="Arial" charset="0"/>
              </a:endParaRPr>
            </a:p>
            <a:p>
              <a:pPr marL="171450" indent="-171450" defTabSz="612775" eaLnBrk="0" hangingPunct="0">
                <a:spcBef>
                  <a:spcPct val="50000"/>
                </a:spcBef>
                <a:buFont typeface="Arial" charset="0"/>
                <a:buChar char="•"/>
              </a:pPr>
              <a:endParaRPr lang="en-US" sz="2800" dirty="0">
                <a:latin typeface="Arial" charset="0"/>
              </a:endParaRPr>
            </a:p>
            <a:p>
              <a:pPr marL="171450" indent="-171450" defTabSz="612775" eaLnBrk="0" hangingPunct="0">
                <a:spcBef>
                  <a:spcPct val="50000"/>
                </a:spcBef>
                <a:buFont typeface="Arial" charset="0"/>
                <a:buChar char="•"/>
              </a:pPr>
              <a:endParaRPr lang="en-US" sz="2800" dirty="0">
                <a:latin typeface="Arial" charset="0"/>
              </a:endParaRPr>
            </a:p>
            <a:p>
              <a:pPr marL="171450" indent="-171450" defTabSz="612775" eaLnBrk="0" hangingPunct="0">
                <a:spcBef>
                  <a:spcPct val="50000"/>
                </a:spcBef>
                <a:buFont typeface="Arial" charset="0"/>
                <a:buChar char="•"/>
              </a:pPr>
              <a:endParaRPr lang="en-US" sz="2800" dirty="0">
                <a:latin typeface="Arial" charset="0"/>
              </a:endParaRPr>
            </a:p>
            <a:p>
              <a:pPr marL="171450" indent="-171450" defTabSz="612775" eaLnBrk="0" hangingPunct="0">
                <a:spcBef>
                  <a:spcPct val="50000"/>
                </a:spcBef>
                <a:buFont typeface="Arial" charset="0"/>
                <a:buChar char="•"/>
              </a:pPr>
              <a:endParaRPr lang="en-US" sz="2800" dirty="0">
                <a:latin typeface="Arial" charset="0"/>
              </a:endParaRPr>
            </a:p>
            <a:p>
              <a:pPr marL="171450" indent="-171450" defTabSz="612775" eaLnBrk="0" hangingPunct="0">
                <a:spcBef>
                  <a:spcPct val="50000"/>
                </a:spcBef>
                <a:buFont typeface="Arial" charset="0"/>
                <a:buChar char="•"/>
              </a:pPr>
              <a:endParaRPr lang="en-US" sz="2800" dirty="0">
                <a:latin typeface="Arial" charset="0"/>
              </a:endParaRPr>
            </a:p>
            <a:p>
              <a:pPr marL="171450" indent="-171450" defTabSz="612775" eaLnBrk="0" hangingPunct="0">
                <a:spcBef>
                  <a:spcPct val="50000"/>
                </a:spcBef>
                <a:buFont typeface="Arial" charset="0"/>
                <a:buChar char="•"/>
              </a:pPr>
              <a:endParaRPr lang="en-US" sz="2800" dirty="0">
                <a:latin typeface="Arial" charset="0"/>
              </a:endParaRPr>
            </a:p>
            <a:p>
              <a:pPr marL="171450" indent="-171450" defTabSz="612775" eaLnBrk="0" hangingPunct="0">
                <a:spcBef>
                  <a:spcPct val="50000"/>
                </a:spcBef>
                <a:buFont typeface="Arial" charset="0"/>
                <a:buChar char="•"/>
              </a:pPr>
              <a:endParaRPr lang="en-US" sz="2800" dirty="0">
                <a:latin typeface="Arial" charset="0"/>
              </a:endParaRPr>
            </a:p>
            <a:p>
              <a:pPr marL="171450" indent="-171450" defTabSz="612775" eaLnBrk="0" hangingPunct="0">
                <a:spcBef>
                  <a:spcPct val="50000"/>
                </a:spcBef>
                <a:buFont typeface="Arial" charset="0"/>
                <a:buChar char="•"/>
              </a:pPr>
              <a:endParaRPr lang="en-US" sz="2800" dirty="0">
                <a:latin typeface="Arial" charset="0"/>
              </a:endParaRPr>
            </a:p>
            <a:p>
              <a:pPr marL="171450" indent="-171450" defTabSz="612775" eaLnBrk="0" hangingPunct="0">
                <a:spcBef>
                  <a:spcPct val="50000"/>
                </a:spcBef>
                <a:buFont typeface="Arial" charset="0"/>
                <a:buChar char="•"/>
              </a:pPr>
              <a:endParaRPr lang="en-US" sz="2800" dirty="0">
                <a:latin typeface="Arial" charset="0"/>
              </a:endParaRPr>
            </a:p>
          </p:txBody>
        </p:sp>
        <p:sp>
          <p:nvSpPr>
            <p:cNvPr id="4" name="Text Box 208"/>
            <p:cNvSpPr txBox="1">
              <a:spLocks noChangeArrowheads="1"/>
            </p:cNvSpPr>
            <p:nvPr/>
          </p:nvSpPr>
          <p:spPr bwMode="auto">
            <a:xfrm>
              <a:off x="11582400" y="30937200"/>
              <a:ext cx="11049000" cy="1079189"/>
            </a:xfrm>
            <a:prstGeom prst="rect">
              <a:avLst/>
            </a:prstGeom>
            <a:solidFill>
              <a:srgbClr val="FF9933">
                <a:alpha val="71000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sz="3600" b="1" dirty="0" smtClean="0">
                  <a:solidFill>
                    <a:schemeClr val="bg1"/>
                  </a:solidFill>
                  <a:latin typeface="Arial" charset="0"/>
                </a:rPr>
                <a:t>CONCLUSIONS</a:t>
              </a:r>
              <a:endParaRPr lang="en-US" sz="3600" b="1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sp>
        <p:nvSpPr>
          <p:cNvPr id="2056" name="Text Box 215"/>
          <p:cNvSpPr txBox="1">
            <a:spLocks noChangeArrowheads="1"/>
          </p:cNvSpPr>
          <p:nvPr/>
        </p:nvSpPr>
        <p:spPr bwMode="auto">
          <a:xfrm>
            <a:off x="914400" y="1905000"/>
            <a:ext cx="36576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4000" dirty="0">
                <a:solidFill>
                  <a:srgbClr val="333399"/>
                </a:solidFill>
                <a:latin typeface="Arial" charset="0"/>
              </a:rPr>
              <a:t>Logo</a:t>
            </a:r>
          </a:p>
          <a:p>
            <a:pPr algn="ctr" eaLnBrk="0" hangingPunct="0"/>
            <a:r>
              <a:rPr lang="en-US" sz="4000" dirty="0">
                <a:solidFill>
                  <a:srgbClr val="333399"/>
                </a:solidFill>
                <a:latin typeface="Arial" charset="0"/>
              </a:rPr>
              <a:t>of presenting institutions</a:t>
            </a:r>
          </a:p>
        </p:txBody>
      </p:sp>
      <p:grpSp>
        <p:nvGrpSpPr>
          <p:cNvPr id="2057" name="Group 33"/>
          <p:cNvGrpSpPr>
            <a:grpSpLocks/>
          </p:cNvGrpSpPr>
          <p:nvPr/>
        </p:nvGrpSpPr>
        <p:grpSpPr bwMode="auto">
          <a:xfrm>
            <a:off x="342900" y="28367191"/>
            <a:ext cx="14039850" cy="12528550"/>
            <a:chOff x="228600" y="30784801"/>
            <a:chExt cx="10820400" cy="13850155"/>
          </a:xfrm>
        </p:grpSpPr>
        <p:sp>
          <p:nvSpPr>
            <p:cNvPr id="2076" name="Text Box 217"/>
            <p:cNvSpPr txBox="1">
              <a:spLocks noChangeArrowheads="1"/>
            </p:cNvSpPr>
            <p:nvPr/>
          </p:nvSpPr>
          <p:spPr bwMode="auto">
            <a:xfrm>
              <a:off x="228600" y="30784801"/>
              <a:ext cx="10820400" cy="13850155"/>
            </a:xfrm>
            <a:prstGeom prst="rect">
              <a:avLst/>
            </a:prstGeom>
            <a:solidFill>
              <a:schemeClr val="bg1"/>
            </a:solidFill>
            <a:ln w="57150" cmpd="thinThick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61170" tIns="30584" rIns="61170" bIns="30584">
              <a:spAutoFit/>
            </a:bodyPr>
            <a:lstStyle/>
            <a:p>
              <a:pPr defTabSz="612775" eaLnBrk="0" hangingPunct="0"/>
              <a:endParaRPr lang="en-US" sz="2800">
                <a:solidFill>
                  <a:srgbClr val="FF0000"/>
                </a:solidFill>
                <a:latin typeface="Arial" charset="0"/>
              </a:endParaRPr>
            </a:p>
            <a:p>
              <a:pPr defTabSz="612775" eaLnBrk="0" hangingPunct="0"/>
              <a:endParaRPr lang="en-US" sz="2800">
                <a:solidFill>
                  <a:srgbClr val="FF0000"/>
                </a:solidFill>
                <a:latin typeface="Arial" charset="0"/>
              </a:endParaRPr>
            </a:p>
            <a:p>
              <a:pPr defTabSz="612775" eaLnBrk="0" hangingPunct="0"/>
              <a:endParaRPr lang="en-US" sz="2800">
                <a:solidFill>
                  <a:srgbClr val="FF0000"/>
                </a:solidFill>
                <a:latin typeface="Arial" charset="0"/>
              </a:endParaRPr>
            </a:p>
            <a:p>
              <a:pPr defTabSz="612775" eaLnBrk="0" hangingPunct="0"/>
              <a:r>
                <a:rPr lang="en-US" sz="2800">
                  <a:solidFill>
                    <a:srgbClr val="FF0000"/>
                  </a:solidFill>
                  <a:latin typeface="Arial" charset="0"/>
                </a:rPr>
                <a:t>USE BULLETS AND SUB-HEADINGS</a:t>
              </a:r>
              <a:endParaRPr lang="en-US" sz="2800">
                <a:latin typeface="Arial" charset="0"/>
              </a:endParaRPr>
            </a:p>
            <a:p>
              <a:pPr defTabSz="612775" eaLnBrk="0" hangingPunct="0"/>
              <a:r>
                <a:rPr lang="en-US" sz="2800">
                  <a:latin typeface="Arial" charset="0"/>
                </a:rPr>
                <a:t>Arial 28</a:t>
              </a: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  <a:p>
              <a:pPr defTabSz="612775" eaLnBrk="0" hangingPunct="0"/>
              <a:endParaRPr lang="en-US" sz="2800">
                <a:latin typeface="Arial" charset="0"/>
              </a:endParaRPr>
            </a:p>
          </p:txBody>
        </p:sp>
        <p:sp>
          <p:nvSpPr>
            <p:cNvPr id="5" name="Text Box 218"/>
            <p:cNvSpPr txBox="1">
              <a:spLocks noChangeArrowheads="1"/>
            </p:cNvSpPr>
            <p:nvPr/>
          </p:nvSpPr>
          <p:spPr bwMode="auto">
            <a:xfrm>
              <a:off x="609600" y="30976888"/>
              <a:ext cx="10287000" cy="809074"/>
            </a:xfrm>
            <a:prstGeom prst="rect">
              <a:avLst/>
            </a:prstGeom>
            <a:solidFill>
              <a:srgbClr val="FF9933">
                <a:alpha val="71000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sz="3600" b="1" dirty="0">
                  <a:solidFill>
                    <a:schemeClr val="bg1"/>
                  </a:solidFill>
                  <a:latin typeface="Arial" charset="0"/>
                </a:rPr>
                <a:t>MATERIALS &amp; METHODS</a:t>
              </a:r>
            </a:p>
          </p:txBody>
        </p:sp>
      </p:grpSp>
      <p:grpSp>
        <p:nvGrpSpPr>
          <p:cNvPr id="2058" name="Group 31"/>
          <p:cNvGrpSpPr>
            <a:grpSpLocks/>
          </p:cNvGrpSpPr>
          <p:nvPr/>
        </p:nvGrpSpPr>
        <p:grpSpPr bwMode="auto">
          <a:xfrm>
            <a:off x="14563725" y="6380316"/>
            <a:ext cx="18013363" cy="22990909"/>
            <a:chOff x="14935200" y="7162800"/>
            <a:chExt cx="17526000" cy="23237434"/>
          </a:xfrm>
        </p:grpSpPr>
        <p:sp>
          <p:nvSpPr>
            <p:cNvPr id="2072" name="Text Box 202"/>
            <p:cNvSpPr txBox="1">
              <a:spLocks noChangeArrowheads="1"/>
            </p:cNvSpPr>
            <p:nvPr/>
          </p:nvSpPr>
          <p:spPr bwMode="auto">
            <a:xfrm>
              <a:off x="14935200" y="7162800"/>
              <a:ext cx="17526000" cy="23237434"/>
            </a:xfrm>
            <a:prstGeom prst="rect">
              <a:avLst/>
            </a:prstGeom>
            <a:solidFill>
              <a:schemeClr val="bg1"/>
            </a:solidFill>
            <a:ln w="57150" cmpd="thinThick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endParaRPr lang="en-US" sz="2800" dirty="0">
                <a:solidFill>
                  <a:srgbClr val="FF0000"/>
                </a:solidFill>
                <a:latin typeface="Arial" charset="0"/>
              </a:endParaRPr>
            </a:p>
            <a:p>
              <a:pPr eaLnBrk="0" hangingPunct="0"/>
              <a:endParaRPr lang="en-US" sz="2800" dirty="0">
                <a:solidFill>
                  <a:srgbClr val="FF0000"/>
                </a:solidFill>
                <a:latin typeface="Arial" charset="0"/>
              </a:endParaRPr>
            </a:p>
            <a:p>
              <a:pPr eaLnBrk="0" hangingPunct="0"/>
              <a:endParaRPr lang="en-US" sz="2800" dirty="0">
                <a:solidFill>
                  <a:srgbClr val="FF0000"/>
                </a:solidFill>
                <a:latin typeface="Arial" charset="0"/>
              </a:endParaRPr>
            </a:p>
            <a:p>
              <a:pPr eaLnBrk="0" hangingPunct="0"/>
              <a:r>
                <a:rPr lang="en-US" sz="2800" dirty="0">
                  <a:solidFill>
                    <a:srgbClr val="FF0000"/>
                  </a:solidFill>
                  <a:latin typeface="Arial" charset="0"/>
                </a:rPr>
                <a:t>USE BULLETS AND SUB-HEADINGS</a:t>
              </a:r>
              <a:endParaRPr lang="en-US" sz="2800" dirty="0">
                <a:latin typeface="Arial" charset="0"/>
              </a:endParaRPr>
            </a:p>
            <a:p>
              <a:pPr eaLnBrk="0" hangingPunct="0"/>
              <a:r>
                <a:rPr lang="en-US" sz="2800" dirty="0">
                  <a:latin typeface="Arial" charset="0"/>
                </a:rPr>
                <a:t>Arial </a:t>
              </a:r>
              <a:r>
                <a:rPr lang="en-US" sz="2800" dirty="0" smtClean="0">
                  <a:latin typeface="Arial" charset="0"/>
                </a:rPr>
                <a:t>28</a:t>
              </a: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 smtClean="0">
                <a:latin typeface="Arial" charset="0"/>
              </a:endParaRPr>
            </a:p>
            <a:p>
              <a:pPr eaLnBrk="0" hangingPunct="0"/>
              <a:endParaRPr lang="en-US" sz="2800" dirty="0" smtClean="0">
                <a:latin typeface="Arial" charset="0"/>
              </a:endParaRPr>
            </a:p>
            <a:p>
              <a:pPr eaLnBrk="0" hangingPunct="0"/>
              <a:r>
                <a:rPr lang="en-US" sz="2800" dirty="0" smtClean="0">
                  <a:latin typeface="Arial" charset="0"/>
                </a:rPr>
                <a:t>                                                               </a:t>
              </a:r>
              <a:r>
                <a:rPr lang="en-US" sz="6000" b="1" dirty="0" smtClean="0">
                  <a:latin typeface="Arial" charset="0"/>
                </a:rPr>
                <a:t>TEXT/FIGURE</a:t>
              </a:r>
              <a:r>
                <a:rPr lang="en-US" sz="2800" b="1" dirty="0" smtClean="0">
                  <a:latin typeface="Arial" charset="0"/>
                </a:rPr>
                <a:t> </a:t>
              </a:r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  <a:p>
              <a:pPr eaLnBrk="0" hangingPunct="0"/>
              <a:endParaRPr lang="en-US" sz="2800" dirty="0">
                <a:latin typeface="Arial" charset="0"/>
              </a:endParaRPr>
            </a:p>
          </p:txBody>
        </p:sp>
        <p:sp>
          <p:nvSpPr>
            <p:cNvPr id="2061" name="Text Box 219"/>
            <p:cNvSpPr txBox="1">
              <a:spLocks noChangeArrowheads="1"/>
            </p:cNvSpPr>
            <p:nvPr/>
          </p:nvSpPr>
          <p:spPr bwMode="auto">
            <a:xfrm>
              <a:off x="15248022" y="7354669"/>
              <a:ext cx="17068800" cy="646331"/>
            </a:xfrm>
            <a:prstGeom prst="rect">
              <a:avLst/>
            </a:prstGeom>
            <a:solidFill>
              <a:srgbClr val="FF9933">
                <a:alpha val="71000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sz="3600" b="1" dirty="0">
                  <a:solidFill>
                    <a:schemeClr val="bg1"/>
                  </a:solidFill>
                  <a:latin typeface="Arial" charset="0"/>
                </a:rPr>
                <a:t>RESULTS &amp; DISCUSSION</a:t>
              </a:r>
            </a:p>
          </p:txBody>
        </p:sp>
      </p:grpSp>
      <p:grpSp>
        <p:nvGrpSpPr>
          <p:cNvPr id="2059" name="Group 36"/>
          <p:cNvGrpSpPr>
            <a:grpSpLocks/>
          </p:cNvGrpSpPr>
          <p:nvPr/>
        </p:nvGrpSpPr>
        <p:grpSpPr bwMode="auto">
          <a:xfrm>
            <a:off x="361950" y="41032266"/>
            <a:ext cx="14039850" cy="2844800"/>
            <a:chOff x="23490237" y="40660824"/>
            <a:chExt cx="9428163" cy="4370637"/>
          </a:xfrm>
        </p:grpSpPr>
        <p:sp>
          <p:nvSpPr>
            <p:cNvPr id="2068" name="Text Box 220"/>
            <p:cNvSpPr txBox="1">
              <a:spLocks noChangeArrowheads="1"/>
            </p:cNvSpPr>
            <p:nvPr/>
          </p:nvSpPr>
          <p:spPr bwMode="auto">
            <a:xfrm>
              <a:off x="23490237" y="40660824"/>
              <a:ext cx="9428163" cy="4370637"/>
            </a:xfrm>
            <a:prstGeom prst="rect">
              <a:avLst/>
            </a:prstGeom>
            <a:solidFill>
              <a:schemeClr val="bg1"/>
            </a:solidFill>
            <a:ln w="57150" cmpd="thinThick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61170" tIns="30584" rIns="61170" bIns="30584">
              <a:spAutoFit/>
            </a:bodyPr>
            <a:lstStyle/>
            <a:p>
              <a:pPr marL="514350" indent="-514350" defTabSz="612775" eaLnBrk="0" hangingPunct="0"/>
              <a:r>
                <a:rPr lang="en-US" sz="2800">
                  <a:latin typeface="Arial" charset="0"/>
                </a:rPr>
                <a:t>	</a:t>
              </a:r>
            </a:p>
            <a:p>
              <a:pPr marL="514350" indent="-514350" defTabSz="612775" eaLnBrk="0" hangingPunct="0"/>
              <a:endParaRPr lang="en-US" sz="2800">
                <a:latin typeface="Arial" charset="0"/>
              </a:endParaRPr>
            </a:p>
            <a:p>
              <a:pPr marL="514350" indent="-514350" defTabSz="612775" eaLnBrk="0" hangingPunct="0"/>
              <a:endParaRPr lang="en-US" sz="2800">
                <a:latin typeface="Arial" charset="0"/>
              </a:endParaRPr>
            </a:p>
            <a:p>
              <a:pPr marL="514350" indent="-514350" defTabSz="612775" eaLnBrk="0" hangingPunct="0"/>
              <a:r>
                <a:rPr lang="en-US" sz="2800">
                  <a:latin typeface="Arial" charset="0"/>
                </a:rPr>
                <a:t>Arial 28</a:t>
              </a:r>
            </a:p>
            <a:p>
              <a:pPr marL="514350" indent="-514350" defTabSz="612775" eaLnBrk="0" hangingPunct="0"/>
              <a:endParaRPr lang="en-US" sz="2800">
                <a:latin typeface="Arial" charset="0"/>
              </a:endParaRPr>
            </a:p>
            <a:p>
              <a:pPr marL="514350" indent="-514350" defTabSz="612775" eaLnBrk="0" hangingPunct="0"/>
              <a:endParaRPr lang="en-US" sz="2800">
                <a:latin typeface="Arial" charset="0"/>
              </a:endParaRPr>
            </a:p>
            <a:p>
              <a:pPr marL="514350" indent="-514350" defTabSz="612775" eaLnBrk="0" hangingPunct="0"/>
              <a:endParaRPr lang="en-US" sz="2800">
                <a:latin typeface="Arial" charset="0"/>
              </a:endParaRPr>
            </a:p>
            <a:p>
              <a:pPr marL="514350" indent="-514350" defTabSz="612775" eaLnBrk="0" hangingPunct="0"/>
              <a:endParaRPr lang="en-US" sz="2800">
                <a:latin typeface="Arial" charset="0"/>
              </a:endParaRPr>
            </a:p>
            <a:p>
              <a:pPr marL="514350" indent="-514350" defTabSz="612775" eaLnBrk="0" hangingPunct="0"/>
              <a:endParaRPr lang="en-US" sz="2800">
                <a:latin typeface="Arial" charset="0"/>
              </a:endParaRPr>
            </a:p>
            <a:p>
              <a:pPr marL="514350" indent="-514350" defTabSz="612775" eaLnBrk="0" hangingPunct="0"/>
              <a:endParaRPr lang="en-US" sz="2800">
                <a:latin typeface="Arial" charset="0"/>
              </a:endParaRPr>
            </a:p>
          </p:txBody>
        </p:sp>
        <p:sp>
          <p:nvSpPr>
            <p:cNvPr id="6" name="Text Box 209"/>
            <p:cNvSpPr txBox="1">
              <a:spLocks noChangeArrowheads="1"/>
            </p:cNvSpPr>
            <p:nvPr/>
          </p:nvSpPr>
          <p:spPr bwMode="auto">
            <a:xfrm>
              <a:off x="23774400" y="40854812"/>
              <a:ext cx="8991600" cy="992997"/>
            </a:xfrm>
            <a:prstGeom prst="rect">
              <a:avLst/>
            </a:prstGeom>
            <a:solidFill>
              <a:srgbClr val="FF9933">
                <a:alpha val="71000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sz="3600" b="1" dirty="0" smtClean="0">
                  <a:solidFill>
                    <a:schemeClr val="bg1"/>
                  </a:solidFill>
                  <a:latin typeface="Arial" charset="0"/>
                </a:rPr>
                <a:t>ACKNOWLEDGEMENT</a:t>
              </a:r>
              <a:endParaRPr lang="en-US" sz="3600" b="1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cxnSp>
        <p:nvCxnSpPr>
          <p:cNvPr id="2060" name="Straight Connector 33"/>
          <p:cNvCxnSpPr>
            <a:cxnSpLocks noChangeShapeType="1"/>
          </p:cNvCxnSpPr>
          <p:nvPr/>
        </p:nvCxnSpPr>
        <p:spPr bwMode="auto">
          <a:xfrm>
            <a:off x="914400" y="5943600"/>
            <a:ext cx="30480000" cy="1588"/>
          </a:xfrm>
          <a:prstGeom prst="line">
            <a:avLst/>
          </a:prstGeom>
          <a:noFill/>
          <a:ln w="63500" algn="ctr">
            <a:solidFill>
              <a:schemeClr val="accent1">
                <a:lumMod val="50000"/>
              </a:schemeClr>
            </a:solidFill>
            <a:round/>
            <a:headEnd type="oval" w="med" len="med"/>
            <a:tailEnd type="oval" w="med" len="med"/>
          </a:ln>
        </p:spPr>
      </p:cxnSp>
      <p:sp>
        <p:nvSpPr>
          <p:cNvPr id="29" name="Oval 28"/>
          <p:cNvSpPr/>
          <p:nvPr/>
        </p:nvSpPr>
        <p:spPr bwMode="auto">
          <a:xfrm>
            <a:off x="29337000" y="1371600"/>
            <a:ext cx="2590800" cy="28194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063" name="Group 38"/>
          <p:cNvGrpSpPr>
            <a:grpSpLocks/>
          </p:cNvGrpSpPr>
          <p:nvPr/>
        </p:nvGrpSpPr>
        <p:grpSpPr bwMode="auto">
          <a:xfrm>
            <a:off x="314325" y="16554604"/>
            <a:ext cx="14081125" cy="11695112"/>
            <a:chOff x="457200" y="17765607"/>
            <a:chExt cx="13944600" cy="11695719"/>
          </a:xfrm>
        </p:grpSpPr>
        <p:sp>
          <p:nvSpPr>
            <p:cNvPr id="2064" name="Text Box 217"/>
            <p:cNvSpPr txBox="1">
              <a:spLocks noChangeArrowheads="1"/>
            </p:cNvSpPr>
            <p:nvPr/>
          </p:nvSpPr>
          <p:spPr bwMode="auto">
            <a:xfrm>
              <a:off x="457200" y="17765607"/>
              <a:ext cx="13944600" cy="11695719"/>
            </a:xfrm>
            <a:prstGeom prst="rect">
              <a:avLst/>
            </a:prstGeom>
            <a:solidFill>
              <a:schemeClr val="bg1"/>
            </a:solidFill>
            <a:ln w="57150" cmpd="thinThick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61170" tIns="30584" rIns="61170" bIns="30584">
              <a:spAutoFit/>
            </a:bodyPr>
            <a:lstStyle/>
            <a:p>
              <a:pPr algn="ctr" defTabSz="612775" eaLnBrk="0" hangingPunct="0"/>
              <a:endParaRPr lang="en-US" sz="2800">
                <a:solidFill>
                  <a:srgbClr val="FF0000"/>
                </a:solidFill>
                <a:latin typeface="Arial" charset="0"/>
              </a:endParaRPr>
            </a:p>
            <a:p>
              <a:pPr algn="ctr" defTabSz="612775" eaLnBrk="0" hangingPunct="0"/>
              <a:endParaRPr lang="en-US" sz="2800">
                <a:solidFill>
                  <a:srgbClr val="FF0000"/>
                </a:solidFill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  <a:p>
              <a:pPr algn="ctr" defTabSz="612775" eaLnBrk="0" hangingPunct="0"/>
              <a:endParaRPr lang="en-US" sz="2800">
                <a:latin typeface="Arial" charset="0"/>
              </a:endParaRPr>
            </a:p>
          </p:txBody>
        </p:sp>
        <p:sp>
          <p:nvSpPr>
            <p:cNvPr id="38" name="Text Box 207"/>
            <p:cNvSpPr txBox="1">
              <a:spLocks noChangeArrowheads="1"/>
            </p:cNvSpPr>
            <p:nvPr/>
          </p:nvSpPr>
          <p:spPr bwMode="auto">
            <a:xfrm>
              <a:off x="657726" y="17983200"/>
              <a:ext cx="13624560" cy="666383"/>
            </a:xfrm>
            <a:prstGeom prst="rect">
              <a:avLst/>
            </a:prstGeom>
            <a:solidFill>
              <a:srgbClr val="FF9933">
                <a:alpha val="71000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sz="3600" b="1" dirty="0">
                  <a:solidFill>
                    <a:schemeClr val="bg1"/>
                  </a:solidFill>
                  <a:latin typeface="Arial" charset="0"/>
                </a:rPr>
                <a:t>HYPOTHESIS &amp; AIM OF </a:t>
              </a:r>
              <a:r>
                <a:rPr lang="en-US" sz="3600" b="1" dirty="0" smtClean="0">
                  <a:solidFill>
                    <a:schemeClr val="bg1"/>
                  </a:solidFill>
                  <a:latin typeface="Arial" charset="0"/>
                </a:rPr>
                <a:t>THE STUDY</a:t>
              </a:r>
              <a:endParaRPr lang="en-US" sz="3600" b="1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4577880" y="21585560"/>
            <a:ext cx="540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 smtClean="0">
                <a:latin typeface="Arial" charset="0"/>
              </a:rPr>
              <a:t>TEXT/FIGURE</a:t>
            </a:r>
            <a:r>
              <a:rPr lang="en-US" sz="2800" b="1" dirty="0" smtClean="0">
                <a:latin typeface="Arial" charset="0"/>
              </a:rPr>
              <a:t> </a:t>
            </a:r>
            <a:endParaRPr lang="en-IN" sz="6000" b="1" dirty="0"/>
          </a:p>
        </p:txBody>
      </p:sp>
      <p:sp>
        <p:nvSpPr>
          <p:cNvPr id="32" name="Rectangle 31"/>
          <p:cNvSpPr/>
          <p:nvPr/>
        </p:nvSpPr>
        <p:spPr>
          <a:xfrm>
            <a:off x="4649888" y="32746800"/>
            <a:ext cx="576064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>
                <a:latin typeface="Arial" charset="0"/>
              </a:rPr>
              <a:t>TEXT/FIGURE</a:t>
            </a:r>
            <a:r>
              <a:rPr lang="en-US" sz="3200" b="1" dirty="0" smtClean="0">
                <a:latin typeface="Arial" charset="0"/>
              </a:rPr>
              <a:t> </a:t>
            </a:r>
            <a:endParaRPr lang="en-IN" sz="6600" dirty="0"/>
          </a:p>
        </p:txBody>
      </p:sp>
      <p:sp>
        <p:nvSpPr>
          <p:cNvPr id="33" name="Rectangle 32"/>
          <p:cNvSpPr/>
          <p:nvPr/>
        </p:nvSpPr>
        <p:spPr>
          <a:xfrm>
            <a:off x="20851688" y="32899200"/>
            <a:ext cx="576064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>
                <a:latin typeface="Arial" charset="0"/>
              </a:rPr>
              <a:t>TEXT/FIGURE</a:t>
            </a:r>
            <a:r>
              <a:rPr lang="en-US" sz="3200" b="1" dirty="0" smtClean="0">
                <a:latin typeface="Arial" charset="0"/>
              </a:rPr>
              <a:t> </a:t>
            </a:r>
            <a:endParaRPr lang="en-IN" sz="6600" dirty="0"/>
          </a:p>
        </p:txBody>
      </p:sp>
      <p:sp>
        <p:nvSpPr>
          <p:cNvPr id="34" name="Rectangle 33"/>
          <p:cNvSpPr/>
          <p:nvPr/>
        </p:nvSpPr>
        <p:spPr>
          <a:xfrm>
            <a:off x="5227093" y="42459972"/>
            <a:ext cx="576064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>
                <a:latin typeface="Arial" charset="0"/>
              </a:rPr>
              <a:t>TEXT</a:t>
            </a:r>
            <a:endParaRPr lang="en-IN" sz="6600" dirty="0"/>
          </a:p>
        </p:txBody>
      </p:sp>
      <p:sp>
        <p:nvSpPr>
          <p:cNvPr id="35" name="Rectangle 34"/>
          <p:cNvSpPr/>
          <p:nvPr/>
        </p:nvSpPr>
        <p:spPr>
          <a:xfrm>
            <a:off x="21355744" y="41143860"/>
            <a:ext cx="576064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>
                <a:latin typeface="Arial" charset="0"/>
              </a:rPr>
              <a:t>TEXT</a:t>
            </a:r>
            <a:endParaRPr lang="en-IN" sz="6600" dirty="0"/>
          </a:p>
        </p:txBody>
      </p:sp>
      <p:sp>
        <p:nvSpPr>
          <p:cNvPr id="36" name="TextBox 35"/>
          <p:cNvSpPr txBox="1"/>
          <p:nvPr/>
        </p:nvSpPr>
        <p:spPr>
          <a:xfrm>
            <a:off x="29420640" y="2143400"/>
            <a:ext cx="25667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Poster No.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ster_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poster_template</Template>
  <TotalTime>963</TotalTime>
  <Words>74</Words>
  <Application>Microsoft Office PowerPoint</Application>
  <PresentationFormat>Custom</PresentationFormat>
  <Paragraphs>175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poster_template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dc:description>This template is copyright of Scientific PhotoGraphic Services, 1999</dc:description>
  <cp:lastModifiedBy>Dr. D K Maurya</cp:lastModifiedBy>
  <cp:revision>11</cp:revision>
  <cp:lastPrinted>2000-08-03T00:31:24Z</cp:lastPrinted>
  <dcterms:created xsi:type="dcterms:W3CDTF">2013-01-08T11:45:39Z</dcterms:created>
  <dcterms:modified xsi:type="dcterms:W3CDTF">2013-08-12T09:58:04Z</dcterms:modified>
</cp:coreProperties>
</file>